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69" r:id="rId5"/>
    <p:sldId id="258" r:id="rId6"/>
    <p:sldId id="270" r:id="rId7"/>
    <p:sldId id="273" r:id="rId8"/>
    <p:sldId id="271" r:id="rId9"/>
    <p:sldId id="261" r:id="rId10"/>
    <p:sldId id="272" r:id="rId11"/>
    <p:sldId id="266" r:id="rId12"/>
    <p:sldId id="265" r:id="rId13"/>
    <p:sldId id="259" r:id="rId14"/>
    <p:sldId id="262" r:id="rId15"/>
    <p:sldId id="263" r:id="rId16"/>
    <p:sldId id="268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6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15.06.2016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15.06.2016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3.1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</a:rPr>
              <a:t>EazyKeyboard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In 2 Sprachen erhältlich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3.2: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Package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Weitere </a:t>
            </a:r>
            <a:r>
              <a:rPr lang="de-AT" dirty="0" err="1" smtClean="0"/>
              <a:t>programme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MusicPlayer</a:t>
            </a:r>
            <a:endParaRPr lang="de-AT" dirty="0" smtClean="0"/>
          </a:p>
          <a:p>
            <a:r>
              <a:rPr lang="de-AT" dirty="0" err="1" smtClean="0"/>
              <a:t>PhotoViewer</a:t>
            </a:r>
            <a:endParaRPr lang="de-AT" dirty="0" smtClean="0"/>
          </a:p>
          <a:p>
            <a:r>
              <a:rPr lang="de-AT" dirty="0" err="1" smtClean="0"/>
              <a:t>Asteroids</a:t>
            </a:r>
            <a:r>
              <a:rPr lang="de-AT" dirty="0" smtClean="0"/>
              <a:t> - </a:t>
            </a:r>
            <a:r>
              <a:rPr lang="de-AT" dirty="0" err="1" smtClean="0"/>
              <a:t>Minigame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0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137</Words>
  <Application>Microsoft Office PowerPoint</Application>
  <PresentationFormat>Benutzerdefiniert</PresentationFormat>
  <Paragraphs>42</Paragraphs>
  <Slides>16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Red Line Business 16x9</vt:lpstr>
      <vt:lpstr>Hand in Hand</vt:lpstr>
      <vt:lpstr>Einführung</vt:lpstr>
      <vt:lpstr>Rückblick</vt:lpstr>
      <vt:lpstr>Einblick – Version 3.1</vt:lpstr>
      <vt:lpstr>Ausblick</vt:lpstr>
      <vt:lpstr>Weitere programme</vt:lpstr>
      <vt:lpstr>Fritzing</vt:lpstr>
      <vt:lpstr>Ablaufdiagramm</vt:lpstr>
      <vt:lpstr>System Architektur plan</vt:lpstr>
      <vt:lpstr>Klassen Übersicht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2016-06-15T08:22:52Z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